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33"/>
  </p:normalViewPr>
  <p:slideViewPr>
    <p:cSldViewPr snapToGrid="0">
      <p:cViewPr varScale="1">
        <p:scale>
          <a:sx n="112" d="100"/>
          <a:sy n="112" d="100"/>
        </p:scale>
        <p:origin x="4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46F46-BA72-D0A3-A947-957F59EA27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D4FD38-CB71-EC9E-D876-5A6981981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73B03D-FDE5-7CEF-9D2E-240E7B165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398A8-3A65-033A-6F3D-132DB6682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745D2-8631-E92C-3B48-A9CF3BA5C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3028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0D1F7-27FA-3F78-F1F3-73DD40C79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6737B9-448B-A8DE-360F-EA0900B312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C57AE-D77B-2A1C-29C2-26CC196EB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8F8D7-DB62-D8BA-0658-C1A6AD31A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A42EB-F69E-BAA3-A8F2-D7C20AF74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5637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8876B9-2605-4EE7-6AC9-F486A41661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06C9D5-8112-8EF2-672B-1779CDCB1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E9701B-7074-55EE-DEA8-A1251EE5F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5FC54-927F-7F53-F6B8-55F8E8A7C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058A0-C76C-3F21-AC00-37B6E58A4D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353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303D1-7C35-8616-BC42-6D8F2CB87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2811D-E485-4211-6063-E2ED060F2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59BB6-9B81-7CE9-0BA0-5B1F6AA2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D2F13-51F5-61AE-2052-3B44B0ECE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BB134-F881-84AB-D8A8-794511A2B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55581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CDD24-1A03-BF7C-8E0F-EA2816285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BB4346-B73A-0CA4-197E-1141B9942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02443-1FF3-7420-5236-994989D43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0CE9F6-78A0-1A2D-BEBF-720CC060B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C25C85-3CED-489E-9841-BD7777240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015321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CFA26-DAAE-E7C3-4AF6-A14CCE6A2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CC37B-92DF-B530-BBD6-E93FE94DD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FD034-6EBC-3F5F-42D3-A9E26680E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07C819-8BE8-53AD-089E-A111D8CA6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948AF-685C-0995-5B2E-A4594CC09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E06D5-4E19-B4A7-2726-92D5CC2CD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083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ED6E5-0040-A2B2-C4F8-11BFC89BBD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09699-DD2C-CD10-2BA6-3ADF797385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4B7A98-41D6-54A8-1DA9-E942327464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02D930-82CA-925F-86AA-992D18E97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1DDE61-3499-9E47-1A11-0303E600E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4F2CBC-F164-721D-C5EF-67BADD123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B6884D-EA1F-6B6A-144C-99F874C2D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E6BAF4-A147-A3FF-CBEA-2878842D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06248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7D0A-5947-8E90-BEB9-75483DEE0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138AA4-9D2E-697C-0F36-62D2B73B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6876A-647F-8CB4-9D7A-F8F1257EC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504085-0370-408F-3423-5491C43E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14913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AA0011-B922-CF12-B4E3-A6EDD3981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0EF899-E594-9C37-0B94-575B89523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BE531E-BD78-6DDF-0357-303E2A944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0039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3DA56-05E7-C5BC-AEEB-93DBF6A3B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58B23-B51B-7D16-D1A9-6843A55D5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D8B48-ED4D-9CA9-9BD2-6544044CC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E75F5-F91D-6191-221B-BC1706716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6B771-59CC-13F1-F3A7-F5731F068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5FE60-A2A0-39AD-3576-BA95FEC2C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19624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62A91-0D6F-1EDB-7DBF-F7B5EF022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1E87F-330B-C9BC-9271-AB2A5F388E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DBC6CD-A8F6-CD13-CB7E-444536772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F1379-8821-7002-C5AA-496BDA17C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F6F6A-322A-1BB1-72C9-971FB0B63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56C0B4-7CF5-25F7-E0E0-F2972AB76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5435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8CD06A-561B-4ACB-CA5D-540773FCC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553D9B-C697-28C6-0B7F-84EDF0C89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1E54F-5182-A995-AB07-86C849DBA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10133B-9758-3443-A4F0-6917307B44F6}" type="datetimeFigureOut">
              <a:rPr lang="en-BE" smtClean="0"/>
              <a:t>9/13/24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42F9-E172-AB64-729D-2DC2BE3246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46B9D0-D03C-9134-009E-28DAB5B3FB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C4B17-AFEE-ED43-8A88-774EB1E31CA7}" type="slidenum">
              <a:rPr lang="en-BE" smtClean="0"/>
              <a:t>‹nr.›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51093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7%20gendersensitieve%20geneeskunde%20toppers%20dodoens.pptx" TargetMode="External"/><Relationship Id="rId3" Type="http://schemas.openxmlformats.org/officeDocument/2006/relationships/hyperlink" Target="2%20Toppers%20BPH.pptx" TargetMode="External"/><Relationship Id="rId7" Type="http://schemas.openxmlformats.org/officeDocument/2006/relationships/hyperlink" Target="6%20%20Vitiligo.pptx" TargetMode="External"/><Relationship Id="rId2" Type="http://schemas.openxmlformats.org/officeDocument/2006/relationships/hyperlink" Target="1%20%20kleplijden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5%20%20%20neuromodulatie%20Toppers%20Elewijt.pptx" TargetMode="External"/><Relationship Id="rId5" Type="http://schemas.openxmlformats.org/officeDocument/2006/relationships/hyperlink" Target="4%20rectumtumoren.pptx" TargetMode="External"/><Relationship Id="rId10" Type="http://schemas.openxmlformats.org/officeDocument/2006/relationships/image" Target="../media/image1.png"/><Relationship Id="rId4" Type="http://schemas.openxmlformats.org/officeDocument/2006/relationships/hyperlink" Target="3%20%20%20Clostridium%20difficile%20Dodoens%202024%20PE%20Claus.pptx" TargetMode="External"/><Relationship Id="rId9" Type="http://schemas.openxmlformats.org/officeDocument/2006/relationships/hyperlink" Target="8%20waes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B2AF4-D864-00A9-FC29-501D23D52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86" y="1163959"/>
            <a:ext cx="11192933" cy="5858933"/>
          </a:xfrm>
        </p:spPr>
        <p:txBody>
          <a:bodyPr>
            <a:normAutofit/>
          </a:bodyPr>
          <a:lstStyle/>
          <a:p>
            <a:r>
              <a:rPr lang="en-GB" sz="2000" b="1" dirty="0">
                <a:effectLst/>
                <a:latin typeface="Helvetica Neue" panose="02000503000000020004" pitchFamily="2" charset="0"/>
              </a:rPr>
              <a:t>9 - 10.30 </a:t>
            </a:r>
            <a:r>
              <a:rPr lang="en-GB" sz="2000" b="1" dirty="0" err="1">
                <a:effectLst/>
                <a:latin typeface="Helvetica Neue" panose="02000503000000020004" pitchFamily="2" charset="0"/>
              </a:rPr>
              <a:t>uur</a:t>
            </a:r>
            <a:r>
              <a:rPr lang="en-GB" sz="2000" b="1" dirty="0">
                <a:effectLst/>
                <a:latin typeface="Helvetica Neue" panose="02000503000000020004" pitchFamily="2" charset="0"/>
              </a:rPr>
              <a:t>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Kleplijden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, de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nieuwe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cardiale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epidemie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: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dr.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Wouter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2"/>
              </a:rPr>
              <a:t>L’Hoyes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2"/>
              </a:rPr>
              <a:t> (Imelda)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>
                <a:effectLst/>
                <a:latin typeface="Helvetica Neue" panose="02000503000000020004" pitchFamily="2" charset="0"/>
                <a:hlinkClick r:id="rId3"/>
              </a:rPr>
              <a:t>Invasieve behandeling van </a:t>
            </a:r>
            <a:r>
              <a:rPr lang="en-GB" sz="2000">
                <a:effectLst/>
                <a:latin typeface="Helvetica Neue" panose="02000503000000020004" pitchFamily="2" charset="0"/>
                <a:hlinkClick r:id="rId3"/>
              </a:rPr>
              <a:t>benigne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3"/>
              </a:rPr>
              <a:t> prostaat hypertrofie: dr. Filip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3"/>
              </a:rPr>
              <a:t>Weckx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3"/>
              </a:rPr>
              <a:t> (Sint Maarten )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>
                <a:effectLst/>
                <a:latin typeface="Helvetica Neue" panose="02000503000000020004" pitchFamily="2" charset="0"/>
                <a:hlinkClick r:id="rId4"/>
              </a:rPr>
              <a:t>C. difficile colitis,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4"/>
              </a:rPr>
              <a:t>benadering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4"/>
              </a:rPr>
              <a:t>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4"/>
              </a:rPr>
              <a:t>vanuit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4"/>
              </a:rPr>
              <a:t> het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4"/>
              </a:rPr>
              <a:t>labo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4"/>
              </a:rPr>
              <a:t>: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4"/>
              </a:rPr>
              <a:t>dr.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4"/>
              </a:rPr>
              <a:t> Paul-Emile Claus (Imelda )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 err="1">
                <a:effectLst/>
                <a:latin typeface="Helvetica Neue" panose="02000503000000020004" pitchFamily="2" charset="0"/>
                <a:hlinkClick r:id="rId5"/>
              </a:rPr>
              <a:t>Rectumtumoren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5"/>
              </a:rPr>
              <a:t> anno 2024: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5"/>
              </a:rPr>
              <a:t>géén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5"/>
              </a:rPr>
              <a:t> one-size-fits-all: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5"/>
              </a:rPr>
              <a:t>dr.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5"/>
              </a:rPr>
              <a:t> Barbara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5"/>
              </a:rPr>
              <a:t>Geerinckx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5"/>
              </a:rPr>
              <a:t> (Sint Maarten )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 err="1">
                <a:effectLst/>
                <a:latin typeface="Helvetica Neue" panose="02000503000000020004" pitchFamily="2" charset="0"/>
                <a:hlinkClick r:id="rId6"/>
              </a:rPr>
              <a:t>Neuromodulatie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6"/>
              </a:rPr>
              <a:t> in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6"/>
              </a:rPr>
              <a:t>urologie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6"/>
              </a:rPr>
              <a:t>: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6"/>
              </a:rPr>
              <a:t>dr.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6"/>
              </a:rPr>
              <a:t> Astrid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6"/>
              </a:rPr>
              <a:t>Vandaele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6"/>
              </a:rPr>
              <a:t> (Imelda) 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>
                <a:effectLst/>
                <a:latin typeface="Helvetica Neue" panose="02000503000000020004" pitchFamily="2" charset="0"/>
                <a:hlinkClick r:id="rId7"/>
              </a:rPr>
              <a:t>Vitiligo: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7"/>
              </a:rPr>
              <a:t>dr.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7"/>
              </a:rPr>
              <a:t> Dianne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7"/>
              </a:rPr>
              <a:t>Mortelmans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7"/>
              </a:rPr>
              <a:t> ( Sint Maarten) 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endParaRPr lang="en-GB" sz="2000" b="1" dirty="0">
              <a:latin typeface="Helvetica Neue" panose="02000503000000020004" pitchFamily="2" charset="0"/>
            </a:endParaRPr>
          </a:p>
          <a:p>
            <a:endParaRPr lang="en-GB" sz="2000" b="1" dirty="0">
              <a:effectLst/>
              <a:latin typeface="Helvetica Neue" panose="02000503000000020004" pitchFamily="2" charset="0"/>
            </a:endParaRPr>
          </a:p>
          <a:p>
            <a:r>
              <a:rPr lang="en-GB" sz="2000" b="1" dirty="0">
                <a:effectLst/>
                <a:latin typeface="Helvetica Neue" panose="02000503000000020004" pitchFamily="2" charset="0"/>
              </a:rPr>
              <a:t>11 - 12 </a:t>
            </a:r>
            <a:r>
              <a:rPr lang="en-GB" sz="2000" b="1" dirty="0" err="1">
                <a:effectLst/>
                <a:latin typeface="Helvetica Neue" panose="02000503000000020004" pitchFamily="2" charset="0"/>
              </a:rPr>
              <a:t>uur</a:t>
            </a:r>
            <a:r>
              <a:rPr lang="en-GB" sz="2000" b="1" dirty="0">
                <a:effectLst/>
                <a:latin typeface="Helvetica Neue" panose="02000503000000020004" pitchFamily="2" charset="0"/>
              </a:rPr>
              <a:t> </a:t>
            </a:r>
            <a:endParaRPr lang="en-GB" sz="2000" b="1" dirty="0">
              <a:latin typeface="Helvetica Neue" panose="02000503000000020004" pitchFamily="2" charset="0"/>
            </a:endParaRPr>
          </a:p>
          <a:p>
            <a:r>
              <a:rPr lang="en-GB" sz="2000" dirty="0">
                <a:effectLst/>
                <a:latin typeface="Helvetica Neue" panose="02000503000000020004" pitchFamily="2" charset="0"/>
                <a:hlinkClick r:id="rId8"/>
              </a:rPr>
              <a:t>Gender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8"/>
              </a:rPr>
              <a:t>verschillen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8"/>
              </a:rPr>
              <a:t> in de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8"/>
              </a:rPr>
              <a:t>geneeskunde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8"/>
              </a:rPr>
              <a:t>: Els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8"/>
              </a:rPr>
              <a:t>Dufraimont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8"/>
              </a:rPr>
              <a:t> (Imelda) 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r>
              <a:rPr lang="en-GB" sz="2000" dirty="0">
                <a:effectLst/>
                <a:latin typeface="Helvetica Neue" panose="02000503000000020004" pitchFamily="2" charset="0"/>
                <a:hlinkClick r:id="rId9"/>
              </a:rPr>
              <a:t>Gender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9"/>
              </a:rPr>
              <a:t>verschillen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9"/>
              </a:rPr>
              <a:t> in de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9"/>
              </a:rPr>
              <a:t>geneeskunde</a:t>
            </a:r>
            <a:r>
              <a:rPr lang="en-GB" sz="2000" dirty="0">
                <a:effectLst/>
                <a:latin typeface="Helvetica Neue" panose="02000503000000020004" pitchFamily="2" charset="0"/>
                <a:hlinkClick r:id="rId9"/>
              </a:rPr>
              <a:t>: Johan </a:t>
            </a:r>
            <a:r>
              <a:rPr lang="en-GB" sz="2000" dirty="0" err="1">
                <a:effectLst/>
                <a:latin typeface="Helvetica Neue" panose="02000503000000020004" pitchFamily="2" charset="0"/>
                <a:hlinkClick r:id="rId9"/>
              </a:rPr>
              <a:t>Waes</a:t>
            </a:r>
            <a:endParaRPr lang="en-GB" sz="2000" dirty="0">
              <a:effectLst/>
              <a:latin typeface="Helvetica Neue" panose="02000503000000020004" pitchFamily="2" charset="0"/>
            </a:endParaRPr>
          </a:p>
          <a:p>
            <a:endParaRPr lang="en-GB" sz="2000" dirty="0">
              <a:effectLst/>
              <a:latin typeface="Helvetica Neue" panose="02000503000000020004" pitchFamily="2" charset="0"/>
            </a:endParaRPr>
          </a:p>
          <a:p>
            <a:endParaRPr lang="en-B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A47B27-DCF8-9B06-9E6B-1EE762E289DE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658008" y="0"/>
            <a:ext cx="1168816" cy="172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75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109</Words>
  <Application>Microsoft Macintosh PowerPoint</Application>
  <PresentationFormat>Breedbeeld</PresentationFormat>
  <Paragraphs>12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Helvetica Neue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Bruno Mortelmans</dc:creator>
  <cp:lastModifiedBy>Bruno Mortelmans</cp:lastModifiedBy>
  <cp:revision>4</cp:revision>
  <dcterms:created xsi:type="dcterms:W3CDTF">2024-09-12T09:13:47Z</dcterms:created>
  <dcterms:modified xsi:type="dcterms:W3CDTF">2024-09-13T19:25:54Z</dcterms:modified>
</cp:coreProperties>
</file>